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sldIdLst>
    <p:sldId id="256" r:id="rId3"/>
    <p:sldId id="309" r:id="rId4"/>
    <p:sldId id="327" r:id="rId5"/>
    <p:sldId id="310" r:id="rId6"/>
    <p:sldId id="319" r:id="rId7"/>
    <p:sldId id="311" r:id="rId8"/>
    <p:sldId id="328" r:id="rId9"/>
    <p:sldId id="330" r:id="rId10"/>
    <p:sldId id="331" r:id="rId11"/>
    <p:sldId id="332" r:id="rId12"/>
    <p:sldId id="333" r:id="rId13"/>
    <p:sldId id="312" r:id="rId14"/>
    <p:sldId id="313" r:id="rId15"/>
    <p:sldId id="321" r:id="rId16"/>
    <p:sldId id="314" r:id="rId17"/>
    <p:sldId id="320" r:id="rId18"/>
    <p:sldId id="322" r:id="rId19"/>
    <p:sldId id="318" r:id="rId20"/>
    <p:sldId id="329" r:id="rId21"/>
    <p:sldId id="308" r:id="rId22"/>
    <p:sldId id="307" r:id="rId23"/>
    <p:sldId id="315" r:id="rId24"/>
    <p:sldId id="316" r:id="rId25"/>
    <p:sldId id="323" r:id="rId26"/>
    <p:sldId id="324" r:id="rId27"/>
    <p:sldId id="325" r:id="rId28"/>
    <p:sldId id="326" r:id="rId29"/>
    <p:sldId id="337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DA9D3C-3604-46A2-81B6-26F24BB44858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7430AE8-525C-48B6-853A-5BF3C19FE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A9D3C-3604-46A2-81B6-26F24BB44858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30AE8-525C-48B6-853A-5BF3C19FE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A9D3C-3604-46A2-81B6-26F24BB44858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30AE8-525C-48B6-853A-5BF3C19FE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0E763-0E77-4B90-8B56-3E399BD88C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3080C-32D7-4CF5-BD5F-A27B196F7F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25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E6A36-A2DD-420D-9C21-FB9BC2FFBD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33515-AD01-4B93-B3CA-AAEDD12474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04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CB715-CD94-444A-87C9-6A7FB7BA0F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C504D-1746-439B-BE2D-6575432838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19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5361E-EB6E-4396-942A-D226A73FE7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352A8-A96C-4217-962B-E8B214F31F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58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3150A-D40C-4D2F-BF46-200E8758C3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463F2-4645-49BE-BD21-E858EC4A6B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10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FA1D9-8CDC-462A-93D6-8FE0D0DB1F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39308-2F0A-410A-A857-E6A3013CE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75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5905F-CC2E-4852-9414-7B23E5E2DC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38E56-D441-4A27-B395-42BB14902C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80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5C052-5E4A-45D1-9AF9-CEF821549A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9F6F9-3DC6-43EB-9342-BBD3D845C6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A9D3C-3604-46A2-81B6-26F24BB44858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30AE8-525C-48B6-853A-5BF3C19FE93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2BBA3-2C8C-4BA0-AEE1-42E6293485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13DAC-51C2-4BA1-96DE-CC96C46241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67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43E32-BF16-415F-8163-97AB19B8B6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A0539-DB7B-4B12-A5F0-1EED7C5020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79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C73AE-FB58-4676-9421-7B965061B3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B518F-0442-486B-ADAD-F2A18376A8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0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A9D3C-3604-46A2-81B6-26F24BB44858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30AE8-525C-48B6-853A-5BF3C19FE93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A9D3C-3604-46A2-81B6-26F24BB44858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30AE8-525C-48B6-853A-5BF3C19FE93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A9D3C-3604-46A2-81B6-26F24BB44858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30AE8-525C-48B6-853A-5BF3C19FE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A9D3C-3604-46A2-81B6-26F24BB44858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30AE8-525C-48B6-853A-5BF3C19FE93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DA9D3C-3604-46A2-81B6-26F24BB44858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30AE8-525C-48B6-853A-5BF3C19FE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DA9D3C-3604-46A2-81B6-26F24BB44858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30AE8-525C-48B6-853A-5BF3C19FE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DA9D3C-3604-46A2-81B6-26F24BB44858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7430AE8-525C-48B6-853A-5BF3C19FE93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DA9D3C-3604-46A2-81B6-26F24BB44858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7430AE8-525C-48B6-853A-5BF3C19FE9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3B9EF7-3877-4AAD-8481-3A4D315DB0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B1C76C-BF9B-4971-8404-A49E802E10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4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sr-Latn-CS" dirty="0" smtClean="0"/>
          </a:p>
          <a:p>
            <a:endParaRPr lang="sr-Latn-CS" dirty="0" smtClean="0"/>
          </a:p>
        </p:txBody>
      </p:sp>
      <p:pic>
        <p:nvPicPr>
          <p:cNvPr id="1026" name="Picture 2" descr="F:\Prezentacije\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Сеоско туристичко домаћиство с краја </a:t>
            </a:r>
            <a:r>
              <a:rPr lang="sr-Latn-RS" dirty="0" smtClean="0"/>
              <a:t>XIX </a:t>
            </a:r>
            <a:r>
              <a:rPr lang="sr-Cyrl-RS" dirty="0" smtClean="0"/>
              <a:t>века</a:t>
            </a:r>
          </a:p>
          <a:p>
            <a:r>
              <a:rPr lang="sr-Cyrl-RS" dirty="0" smtClean="0"/>
              <a:t>Налази се у селу Злакуса </a:t>
            </a:r>
          </a:p>
          <a:p>
            <a:r>
              <a:rPr lang="sr-Cyrl-RS" dirty="0" smtClean="0"/>
              <a:t>Грнчарски занат</a:t>
            </a:r>
          </a:p>
          <a:p>
            <a:r>
              <a:rPr lang="sr-Cyrl-RS" dirty="0" smtClean="0"/>
              <a:t>Етно удружење „Завичај“</a:t>
            </a:r>
          </a:p>
          <a:p>
            <a:r>
              <a:rPr lang="sr-Cyrl-RS" dirty="0" smtClean="0"/>
              <a:t>Потпећка пећина </a:t>
            </a:r>
          </a:p>
          <a:p>
            <a:r>
              <a:rPr lang="sr-Cyrl-RS" dirty="0" smtClean="0"/>
              <a:t>Награда „Туристички цвет“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600" dirty="0" smtClean="0"/>
              <a:t>ЕТНО ПАРК „ТЕРЗИЋА АВЛИЈА“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5051928"/>
            <a:ext cx="2819400" cy="18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60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29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Cyrl-RS" dirty="0" smtClean="0"/>
          </a:p>
          <a:p>
            <a:r>
              <a:rPr lang="sr-Cyrl-RS" dirty="0" smtClean="0"/>
              <a:t>Пројекат почео 2011.године ( ПСД програм, ТО регије Западна Србија, Кампинг асоцијација Србије ). </a:t>
            </a:r>
          </a:p>
          <a:p>
            <a:r>
              <a:rPr lang="sr-Cyrl-RS" dirty="0" smtClean="0"/>
              <a:t>18 мини кампова у туристичкој регији Западна Србија </a:t>
            </a:r>
          </a:p>
          <a:p>
            <a:r>
              <a:rPr lang="sr-Cyrl-RS" dirty="0" smtClean="0"/>
              <a:t>Мини камп „Виљамовка“ село Кремна </a:t>
            </a:r>
          </a:p>
          <a:p>
            <a:endParaRPr lang="sr-Cyrl-R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sz="3600" dirty="0" smtClean="0">
                <a:effectLst/>
              </a:rPr>
              <a:t>МИНИ КАМПОВИ У СЕОСКИМ ДОМАЋИНСТВИМА</a:t>
            </a:r>
            <a:endParaRPr lang="en-US" sz="3600" dirty="0">
              <a:effectLst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5073570"/>
            <a:ext cx="2895600" cy="180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76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481138"/>
            <a:ext cx="8229600" cy="4525962"/>
          </a:xfrm>
        </p:spPr>
        <p:txBody>
          <a:bodyPr/>
          <a:lstStyle/>
          <a:p>
            <a:endParaRPr lang="sr-Cyrl-RS" dirty="0" smtClean="0"/>
          </a:p>
          <a:p>
            <a:pPr marL="109728" indent="0">
              <a:buNone/>
            </a:pPr>
            <a:endParaRPr lang="sr-Cyrl-RS" sz="2800" dirty="0" smtClean="0"/>
          </a:p>
        </p:txBody>
      </p:sp>
      <p:pic>
        <p:nvPicPr>
          <p:cNvPr id="1026" name="Picture 2" descr="D:\Desktop\Tempus\Prezentacija Leskovac\Mini kampovi\P101018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24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22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30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sr-Cyrl-RS" dirty="0" smtClean="0"/>
          </a:p>
          <a:p>
            <a:pPr marL="109728" indent="0">
              <a:buNone/>
            </a:pPr>
            <a:r>
              <a:rPr lang="sr-Cyrl-RS" dirty="0" smtClean="0"/>
              <a:t>Закон о туризму: </a:t>
            </a:r>
          </a:p>
          <a:p>
            <a:pPr marL="109728" indent="0">
              <a:buNone/>
            </a:pPr>
            <a:r>
              <a:rPr lang="sr-Cyrl-RS" dirty="0" smtClean="0"/>
              <a:t>„Физичко лице може у оквиру сеоског туристичког домаћинства да пружа услуге смештаја на отвореном у привремено постављеној опреми за камповање, до 20 камп парцела, за највише 30 гостију </a:t>
            </a:r>
            <a:r>
              <a:rPr lang="en-US" dirty="0" smtClean="0"/>
              <a:t>“</a:t>
            </a:r>
            <a:endParaRPr lang="sr-Cyrl-R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sz="3600" dirty="0" smtClean="0"/>
              <a:t>МИНИ КАМПОВИ У СЕОСКИМ ДОМАЋИНСТВИМА 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5073570"/>
            <a:ext cx="2819400" cy="180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83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r-Cyrl-RS" sz="2000" dirty="0" smtClean="0"/>
              <a:t>Обележено 15 бициклистичких рута, дужине </a:t>
            </a:r>
            <a:r>
              <a:rPr lang="en-US" sz="2000" dirty="0" smtClean="0"/>
              <a:t>400</a:t>
            </a:r>
            <a:r>
              <a:rPr lang="sr-Cyrl-RS" sz="2000" dirty="0" smtClean="0"/>
              <a:t>км</a:t>
            </a:r>
          </a:p>
          <a:p>
            <a:pPr algn="just"/>
            <a:r>
              <a:rPr lang="sr-Cyrl-RS" sz="2000" dirty="0" smtClean="0"/>
              <a:t>Пројекат је финансирало Министарство финансија и привреде, сектор за туризам и РРА Златибор кроз ПСД програм</a:t>
            </a:r>
          </a:p>
          <a:p>
            <a:pPr algn="just"/>
            <a:r>
              <a:rPr lang="sr-Cyrl-RS" sz="2000" dirty="0" smtClean="0"/>
              <a:t>Златибор је спојен са Таром преко Мокре Горе, Дивчибаре са простором Ужица, Косјерића и Пожеге, Ариље и Ивањица са Голијом, Увцом, Златаром и Пријепољем</a:t>
            </a:r>
          </a:p>
          <a:p>
            <a:pPr algn="just"/>
            <a:r>
              <a:rPr lang="sr-Cyrl-RS" sz="2000" dirty="0" smtClean="0"/>
              <a:t>Туристичка сигнализација, дрвене надстрешнице и клупе за одмор бициклиста, пешака и планинара </a:t>
            </a:r>
          </a:p>
          <a:p>
            <a:pPr algn="just"/>
            <a:r>
              <a:rPr lang="sr-Cyrl-RS" sz="2000" dirty="0" smtClean="0"/>
              <a:t>Изнајмљивање бицикли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600" dirty="0" smtClean="0"/>
              <a:t>БИЦИКЛИСТИЧКЕ РУТЕ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5073570"/>
            <a:ext cx="2895600" cy="180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70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ja\Desktop\biciklisti mucanj 006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548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sz="2400" dirty="0" smtClean="0"/>
              <a:t>Специјализација гастрономске понуде туристичке регије Западна Србија </a:t>
            </a:r>
          </a:p>
          <a:p>
            <a:r>
              <a:rPr lang="sr-Cyrl-RS" sz="2400" dirty="0" smtClean="0"/>
              <a:t>Повезивање произвођача традиционалних производа, хотела и ресторана </a:t>
            </a:r>
          </a:p>
          <a:p>
            <a:r>
              <a:rPr lang="sr-Cyrl-RS" sz="2400" dirty="0" smtClean="0"/>
              <a:t>Месо и месне прерађевине, млеко и млечни производи, житарице, чајеви, џемови, мед, грнчарија, вунена одећа, рукотворине</a:t>
            </a:r>
          </a:p>
          <a:p>
            <a:r>
              <a:rPr lang="sr-Cyrl-RS" sz="2400" dirty="0" smtClean="0"/>
              <a:t>Успостављање продајно презентационих</a:t>
            </a:r>
            <a:r>
              <a:rPr lang="sr-Cyrl-RS" dirty="0" smtClean="0"/>
              <a:t> </a:t>
            </a:r>
            <a:r>
              <a:rPr lang="sr-Cyrl-RS" sz="2400" dirty="0" smtClean="0"/>
              <a:t>места локалних производа</a:t>
            </a:r>
          </a:p>
          <a:p>
            <a:endParaRPr lang="sr-Cyrl-RS" dirty="0" smtClean="0"/>
          </a:p>
          <a:p>
            <a:endParaRPr lang="sr-Cyrl-RS" dirty="0" smtClean="0"/>
          </a:p>
          <a:p>
            <a:endParaRPr lang="sr-Cyrl-R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600" dirty="0" smtClean="0"/>
              <a:t>ПЛАНИНСКИ ДОРУЧАК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5220208"/>
            <a:ext cx="2590800" cy="166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50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481138"/>
            <a:ext cx="8229600" cy="4525962"/>
          </a:xfrm>
        </p:spPr>
        <p:txBody>
          <a:bodyPr/>
          <a:lstStyle/>
          <a:p>
            <a:pPr marL="109728" indent="0" algn="ctr">
              <a:buNone/>
            </a:pPr>
            <a:endParaRPr lang="sr-Cyrl-RS" dirty="0" smtClean="0"/>
          </a:p>
          <a:p>
            <a:pPr marL="109728" indent="0" algn="ctr">
              <a:buNone/>
            </a:pPr>
            <a:r>
              <a:rPr lang="sr-Cyrl-RS" b="1" dirty="0" smtClean="0"/>
              <a:t>      </a:t>
            </a:r>
            <a:r>
              <a:rPr lang="sr-Cyrl-RS" sz="2800" b="1" dirty="0" smtClean="0"/>
              <a:t>РУРАЛНИ ТУРИЗАМ И ГАСТРОНОМИЈА – АДУТИ ЗАПАДНЕ СРБИЈЕ </a:t>
            </a:r>
          </a:p>
          <a:p>
            <a:pPr marL="109728" indent="0" algn="ctr">
              <a:buNone/>
            </a:pPr>
            <a:endParaRPr lang="sr-Cyrl-RS" sz="2800" b="1" dirty="0"/>
          </a:p>
          <a:p>
            <a:pPr marL="109728" indent="0" algn="just">
              <a:buNone/>
            </a:pPr>
            <a:endParaRPr lang="sr-Cyrl-RS" b="1" dirty="0" smtClean="0"/>
          </a:p>
          <a:p>
            <a:pPr marL="109728" indent="0" algn="just">
              <a:buNone/>
            </a:pPr>
            <a:endParaRPr lang="sr-Cyrl-RS" b="1" dirty="0"/>
          </a:p>
          <a:p>
            <a:pPr marL="109728" indent="0" algn="just">
              <a:buNone/>
            </a:pPr>
            <a:r>
              <a:rPr lang="sr-Cyrl-RS" sz="2000" b="1" dirty="0" smtClean="0"/>
              <a:t>Лесковац, 19.05.2016.                                     Мирослав Рађен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5150857"/>
            <a:ext cx="2667000" cy="173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600" dirty="0" smtClean="0"/>
              <a:t>ПЛАНИНСКИ ДОРУЧАК </a:t>
            </a:r>
            <a:endParaRPr lang="en-US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94424"/>
            <a:ext cx="9296400" cy="496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73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200" dirty="0" smtClean="0"/>
              <a:t>ЗЛАТИБОРСКИ ДОРУЧАК – КУКУРУЗНИ КАЧАМАК СА КОПРИВОМ 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7801"/>
            <a:ext cx="9144000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60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sz="3600" dirty="0" smtClean="0"/>
              <a:t>ЗЛАТИБОРСКИ ДОРУЧАК – ПИТА СА СУВИМ ШЉИВАМА И МЛАДИМ СИРОМ</a:t>
            </a:r>
            <a:endParaRPr lang="en-US" sz="3600" dirty="0"/>
          </a:p>
        </p:txBody>
      </p:sp>
      <p:pic>
        <p:nvPicPr>
          <p:cNvPr id="7171" name="Picture 3" descr="D:\Desktop\Mobilna aplikacija\Materijal za aplikaciju\Planinski dorucak\IMG_09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1138"/>
            <a:ext cx="9144000" cy="537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600" dirty="0" smtClean="0"/>
              <a:t>УЖИЧКА КОМПЛЕТ ЛЕПИЊА  </a:t>
            </a:r>
            <a:endParaRPr lang="en-US" sz="3600" dirty="0"/>
          </a:p>
        </p:txBody>
      </p:sp>
      <p:pic>
        <p:nvPicPr>
          <p:cNvPr id="8196" name="Picture 4" descr="D:\Desktop\Mobilna aplikacija\Materijal za aplikaciju\Planinski dorucak\IMG_1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sz="3600" dirty="0" smtClean="0"/>
              <a:t>ПРИЈЕПОЉСКИ ДОРУЧАК - КЉУКУША</a:t>
            </a:r>
            <a:endParaRPr lang="en-US" sz="3600" dirty="0"/>
          </a:p>
        </p:txBody>
      </p:sp>
      <p:pic>
        <p:nvPicPr>
          <p:cNvPr id="9218" name="Picture 2" descr="D:\Desktop\Mobilna aplikacija\Materijal za aplikaciju\Planinski dorucak\IMG_1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724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600" dirty="0" smtClean="0"/>
              <a:t>ЗЛАТАРСКА ХЕЉДОПИТА </a:t>
            </a:r>
            <a:endParaRPr lang="en-US" sz="3600" dirty="0"/>
          </a:p>
        </p:txBody>
      </p:sp>
      <p:pic>
        <p:nvPicPr>
          <p:cNvPr id="10242" name="Picture 2" descr="D:\Desktop\Mobilna aplikacija\Materijal za aplikaciju\Planinski dorucak\IMG_14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341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sz="3600" dirty="0" smtClean="0"/>
              <a:t>Запечене палачинке од хељде са домаћим пекмезом </a:t>
            </a:r>
            <a:endParaRPr lang="en-US" sz="3600" dirty="0"/>
          </a:p>
        </p:txBody>
      </p:sp>
      <p:pic>
        <p:nvPicPr>
          <p:cNvPr id="11267" name="Picture 3" descr="D:\Desktop\Mobilna aplikacija\Materijal za aplikaciju\Planinski dorucak\IMG_1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83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r-Cyrl-RS" dirty="0" smtClean="0"/>
              <a:t> РРА Златибор, добитник награде „Туристички цвет“ за допринос унапређењу туризма и подизању квалитета туристичких услуга </a:t>
            </a:r>
          </a:p>
          <a:p>
            <a:pPr algn="just"/>
            <a:endParaRPr lang="sr-Cyrl-RS" dirty="0" smtClean="0"/>
          </a:p>
          <a:p>
            <a:pPr algn="just"/>
            <a:r>
              <a:rPr lang="sr-Cyrl-RS" dirty="0" smtClean="0"/>
              <a:t>ТО регије Западна Србија носилац жига гаранције код Завода за заштиту интелектуалне својине </a:t>
            </a:r>
          </a:p>
          <a:p>
            <a:endParaRPr lang="sr-Cyrl-R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600" dirty="0" smtClean="0"/>
              <a:t>ПЛАНИНСКИ ДОРУЧАК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5029200"/>
            <a:ext cx="2895600" cy="185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068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canvas podlog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3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D slogan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52403" y="279400"/>
            <a:ext cx="427037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D log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89002"/>
            <a:ext cx="2673350" cy="466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2" descr="Logotipi T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5801"/>
            <a:ext cx="9144000" cy="95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D slogan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8" b="642"/>
          <a:stretch>
            <a:fillRect/>
          </a:stretch>
        </p:blipFill>
        <p:spPr bwMode="auto">
          <a:xfrm>
            <a:off x="4797428" y="279402"/>
            <a:ext cx="4270375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908058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0" y="1481138"/>
            <a:ext cx="8229600" cy="4525962"/>
          </a:xfrm>
        </p:spPr>
        <p:txBody>
          <a:bodyPr/>
          <a:lstStyle/>
          <a:p>
            <a:pPr marL="109728" indent="0">
              <a:buNone/>
            </a:pPr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r>
              <a:rPr lang="sr-Latn-CS" sz="4800" dirty="0" smtClean="0"/>
              <a:t>  </a:t>
            </a:r>
            <a:r>
              <a:rPr lang="sr-Cyrl-RS" sz="4800" dirty="0" smtClean="0"/>
              <a:t>    </a:t>
            </a:r>
            <a:r>
              <a:rPr lang="sr-Cyrl-RS" sz="4400" dirty="0" smtClean="0"/>
              <a:t>ХВАЛА ШТО СТЕ МЕ СЛУШАЛИ !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5029200"/>
            <a:ext cx="2895600" cy="185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sz="3600" dirty="0" smtClean="0"/>
              <a:t>ТУРИСТИЧКА РЕГИЈА ЗАПАДНА СРБИЈА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Cyrl-RS" dirty="0" smtClean="0"/>
          </a:p>
          <a:p>
            <a:r>
              <a:rPr lang="sr-Cyrl-RS" dirty="0" smtClean="0"/>
              <a:t>ТО регије Западна Србија основана је 2006.године </a:t>
            </a:r>
          </a:p>
          <a:p>
            <a:r>
              <a:rPr lang="sr-Cyrl-RS" dirty="0" smtClean="0"/>
              <a:t>Златиборски округ и Општина Ивањица </a:t>
            </a:r>
          </a:p>
          <a:p>
            <a:r>
              <a:rPr lang="sr-Cyrl-RS" dirty="0" smtClean="0"/>
              <a:t>Седиште организације је у Ужицу </a:t>
            </a:r>
          </a:p>
          <a:p>
            <a:r>
              <a:rPr lang="sr-Cyrl-RS" dirty="0" smtClean="0"/>
              <a:t>Прва, и до сада једина РТО у Србији 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5150857"/>
            <a:ext cx="2667000" cy="173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600" dirty="0" smtClean="0"/>
              <a:t>РУРАЛНИ ТУРИЗАМ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Активности у природи </a:t>
            </a:r>
          </a:p>
          <a:p>
            <a:r>
              <a:rPr lang="sr-Cyrl-RS" dirty="0" smtClean="0"/>
              <a:t>Еко туризам </a:t>
            </a:r>
          </a:p>
          <a:p>
            <a:r>
              <a:rPr lang="sr-Cyrl-RS" dirty="0" smtClean="0"/>
              <a:t>Сеоски туризам </a:t>
            </a:r>
          </a:p>
          <a:p>
            <a:r>
              <a:rPr lang="sr-Cyrl-RS" dirty="0" smtClean="0"/>
              <a:t>Агротуризам </a:t>
            </a:r>
          </a:p>
          <a:p>
            <a:r>
              <a:rPr lang="sr-Cyrl-RS" dirty="0" smtClean="0"/>
              <a:t>Културни туризам </a:t>
            </a:r>
          </a:p>
          <a:p>
            <a:r>
              <a:rPr lang="sr-Cyrl-RS" dirty="0" smtClean="0"/>
              <a:t>Остали комбиновани облици туризма посебних интереса </a:t>
            </a:r>
          </a:p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953000"/>
            <a:ext cx="2971800" cy="192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4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Cyrl-RS" dirty="0" smtClean="0"/>
          </a:p>
          <a:p>
            <a:r>
              <a:rPr lang="sr-Cyrl-RS" dirty="0" smtClean="0"/>
              <a:t>Ивањичка села </a:t>
            </a:r>
            <a:r>
              <a:rPr lang="sr-Cyrl-RS" dirty="0" smtClean="0">
                <a:solidFill>
                  <a:prstClr val="black"/>
                </a:solidFill>
              </a:rPr>
              <a:t>Девићи, </a:t>
            </a:r>
            <a:r>
              <a:rPr lang="sr-Cyrl-RS" dirty="0" smtClean="0"/>
              <a:t>Катићи и Кушићи зачетници сеоског туризма у бившој СФРЈ </a:t>
            </a:r>
          </a:p>
          <a:p>
            <a:r>
              <a:rPr lang="sr-Cyrl-RS" dirty="0" smtClean="0"/>
              <a:t>Косјерић, један од центара сеоског туризма </a:t>
            </a:r>
          </a:p>
          <a:p>
            <a:r>
              <a:rPr lang="sr-Cyrl-RS" dirty="0" smtClean="0"/>
              <a:t>Туристичка регија Западна Србија – категорисано око 300 домаћинстава са око 1800 лежаја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sz="3600" dirty="0" smtClean="0"/>
              <a:t>ТУРИСТИЧКА РЕГИЈА ЗАПАДНА СРБИЈА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5051928"/>
            <a:ext cx="2819400" cy="18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400" dirty="0" smtClean="0"/>
              <a:t>Једини музеј на отвореном у Србији </a:t>
            </a:r>
          </a:p>
          <a:p>
            <a:r>
              <a:rPr lang="sr-Cyrl-RS" sz="2400" dirty="0" smtClean="0"/>
              <a:t>Почео са радом 1992.</a:t>
            </a:r>
          </a:p>
          <a:p>
            <a:r>
              <a:rPr lang="sr-Cyrl-RS" sz="2400" dirty="0" smtClean="0"/>
              <a:t>Јединствен споменик културе и историје златиборског краја </a:t>
            </a:r>
          </a:p>
          <a:p>
            <a:r>
              <a:rPr lang="sr-Cyrl-RS" sz="2400" dirty="0" smtClean="0"/>
              <a:t>Стамбена култура кућа, радионица, предмета од дрвета с краја </a:t>
            </a:r>
            <a:r>
              <a:rPr lang="en-US" sz="2400" dirty="0" smtClean="0"/>
              <a:t>XIX </a:t>
            </a:r>
            <a:r>
              <a:rPr lang="sr-Cyrl-RS" sz="2400" dirty="0" smtClean="0"/>
              <a:t>века</a:t>
            </a:r>
          </a:p>
          <a:p>
            <a:r>
              <a:rPr lang="sr-Cyrl-RS" sz="2400" dirty="0" smtClean="0"/>
              <a:t>46 објеката </a:t>
            </a:r>
          </a:p>
          <a:p>
            <a:r>
              <a:rPr lang="sr-Cyrl-RS" sz="2400" dirty="0" smtClean="0"/>
              <a:t>Очување и оживљавање старих заната</a:t>
            </a:r>
          </a:p>
          <a:p>
            <a:pPr marL="109728" indent="0">
              <a:buNone/>
            </a:pPr>
            <a:r>
              <a:rPr lang="sr-Cyrl-RS" sz="2400" dirty="0" smtClean="0"/>
              <a:t> ( качарског, грнчарског, тесачког, ткачког ) </a:t>
            </a:r>
          </a:p>
          <a:p>
            <a:endParaRPr lang="sr-Cyrl-RS" sz="2400" dirty="0" smtClean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600" dirty="0" smtClean="0"/>
              <a:t>СТАРО СЕЛО СИРОГОЈНО </a:t>
            </a:r>
            <a:endParaRPr lang="en-US" sz="3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5073570"/>
            <a:ext cx="2895600" cy="180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58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esktop\Mobilna aplikacija\Materijal za aplikaciju\Planinski dorucak\IMG_079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3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3600" dirty="0" smtClean="0"/>
              <a:t>ДРВЕНГРАД МЕЋАВНИК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Оживљавањен старих кућа из околних села Емир Кустурица је направио град</a:t>
            </a:r>
          </a:p>
          <a:p>
            <a:r>
              <a:rPr lang="sr-Cyrl-RS" dirty="0" smtClean="0"/>
              <a:t>Трг, Црква Светог Саве, библиотека, биоскоп, галерија, дечији вртић </a:t>
            </a:r>
          </a:p>
          <a:p>
            <a:r>
              <a:rPr lang="sr-Cyrl-RS" dirty="0" smtClean="0"/>
              <a:t>На Мећавнику се не могу наћи две исте собе</a:t>
            </a:r>
          </a:p>
          <a:p>
            <a:r>
              <a:rPr lang="sr-Cyrl-RS" dirty="0"/>
              <a:t>Ф</a:t>
            </a:r>
            <a:r>
              <a:rPr lang="sr-Cyrl-RS" dirty="0" smtClean="0"/>
              <a:t>илмски фестивал „Кустендорф“</a:t>
            </a:r>
          </a:p>
          <a:p>
            <a:pPr marL="109728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5073570"/>
            <a:ext cx="2895600" cy="180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02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esktop\Mobilna aplikacija\Materijal za aplikaciju\Uzice\Drvengrad\Drvengrad  Mecavnik Janua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9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496</Words>
  <Application>Microsoft Office PowerPoint</Application>
  <PresentationFormat>On-screen Show (4:3)</PresentationFormat>
  <Paragraphs>79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Concourse</vt:lpstr>
      <vt:lpstr>Office Theme</vt:lpstr>
      <vt:lpstr>PowerPoint Presentation</vt:lpstr>
      <vt:lpstr>PowerPoint Presentation</vt:lpstr>
      <vt:lpstr>ТУРИСТИЧКА РЕГИЈА ЗАПАДНА СРБИЈА</vt:lpstr>
      <vt:lpstr>РУРАЛНИ ТУРИЗАМ</vt:lpstr>
      <vt:lpstr>ТУРИСТИЧКА РЕГИЈА ЗАПАДНА СРБИЈА</vt:lpstr>
      <vt:lpstr>СТАРО СЕЛО СИРОГОЈНО </vt:lpstr>
      <vt:lpstr>PowerPoint Presentation</vt:lpstr>
      <vt:lpstr>ДРВЕНГРАД МЕЋАВНИК </vt:lpstr>
      <vt:lpstr>PowerPoint Presentation</vt:lpstr>
      <vt:lpstr>ЕТНО ПАРК „ТЕРЗИЋА АВЛИЈА“</vt:lpstr>
      <vt:lpstr>PowerPoint Presentation</vt:lpstr>
      <vt:lpstr>МИНИ КАМПОВИ У СЕОСКИМ ДОМАЋИНСТВИМА</vt:lpstr>
      <vt:lpstr>PowerPoint Presentation</vt:lpstr>
      <vt:lpstr>PowerPoint Presentation</vt:lpstr>
      <vt:lpstr>МИНИ КАМПОВИ У СЕОСКИМ ДОМАЋИНСТВИМА  </vt:lpstr>
      <vt:lpstr>БИЦИКЛИСТИЧКЕ РУТЕ </vt:lpstr>
      <vt:lpstr>PowerPoint Presentation</vt:lpstr>
      <vt:lpstr>ПЛАНИНСКИ ДОРУЧАК</vt:lpstr>
      <vt:lpstr>PowerPoint Presentation</vt:lpstr>
      <vt:lpstr>ПЛАНИНСКИ ДОРУЧАК </vt:lpstr>
      <vt:lpstr>ЗЛАТИБОРСКИ ДОРУЧАК – КУКУРУЗНИ КАЧАМАК СА КОПРИВОМ </vt:lpstr>
      <vt:lpstr>ЗЛАТИБОРСКИ ДОРУЧАК – ПИТА СА СУВИМ ШЉИВАМА И МЛАДИМ СИРОМ</vt:lpstr>
      <vt:lpstr>УЖИЧКА КОМПЛЕТ ЛЕПИЊА  </vt:lpstr>
      <vt:lpstr>ПРИЈЕПОЉСКИ ДОРУЧАК - КЉУКУША</vt:lpstr>
      <vt:lpstr>ЗЛАТАРСКА ХЕЉДОПИТА </vt:lpstr>
      <vt:lpstr>Запечене палачинке од хељде са домаћим пекмезом </vt:lpstr>
      <vt:lpstr>ПЛАНИНСКИ ДОРУЧАК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TURISTIČKA REGIJA       ZAPADNA SRBIJA</dc:title>
  <dc:creator>Korisnik</dc:creator>
  <cp:lastModifiedBy>Korisnik</cp:lastModifiedBy>
  <cp:revision>210</cp:revision>
  <dcterms:modified xsi:type="dcterms:W3CDTF">2016-05-17T10:21:13Z</dcterms:modified>
</cp:coreProperties>
</file>